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wdp" ContentType="image/vnd.ms-photo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501" r:id="rId3"/>
    <p:sldId id="502" r:id="rId4"/>
    <p:sldId id="503" r:id="rId5"/>
    <p:sldId id="500" r:id="rId6"/>
    <p:sldId id="504" r:id="rId7"/>
    <p:sldId id="505" r:id="rId8"/>
    <p:sldId id="506" r:id="rId9"/>
    <p:sldId id="498" r:id="rId10"/>
    <p:sldId id="507" r:id="rId11"/>
    <p:sldId id="508" r:id="rId12"/>
    <p:sldId id="514" r:id="rId13"/>
    <p:sldId id="489" r:id="rId14"/>
    <p:sldId id="492" r:id="rId15"/>
    <p:sldId id="509" r:id="rId16"/>
    <p:sldId id="510" r:id="rId17"/>
    <p:sldId id="511" r:id="rId18"/>
    <p:sldId id="512" r:id="rId19"/>
    <p:sldId id="51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2"/>
            <p14:sldId id="503"/>
            <p14:sldId id="500"/>
            <p14:sldId id="504"/>
            <p14:sldId id="505"/>
            <p14:sldId id="506"/>
            <p14:sldId id="507"/>
            <p14:sldId id="508"/>
            <p14:sldId id="514"/>
            <p14:sldId id="489"/>
            <p14:sldId id="492"/>
            <p14:sldId id="509"/>
            <p14:sldId id="510"/>
            <p14:sldId id="511"/>
            <p14:sldId id="512"/>
            <p14:sldId id="513"/>
            <p14:sldId id="498"/>
          </p14:sldIdLst>
        </p14:section>
        <p14:section name="总结" id="{7563B97A-0CA1-45BF-93ED-35194506BA5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47D"/>
    <a:srgbClr val="474747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 w="19050">
              <a:solidFill>
                <a:srgbClr val="F4F4F4"/>
              </a:solidFill>
            </a:ln>
          </c:spPr>
          <c:explosion val="0"/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dLbls>
            <c:delete val="1"/>
          </c:dLbls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494F656E-1F1C-1140-AAD3-E6DBF5A31F22}" cxnId="{D6D8FBE4-2A0A-2847-98FB-FBC48B8DDD87}" type="parTrans">
      <dgm:prSet/>
      <dgm:spPr/>
      <dgm:t>
        <a:bodyPr/>
        <a:lstStyle/>
        <a:p>
          <a:endParaRPr lang="zh-CN" altLang="en-US"/>
        </a:p>
      </dgm:t>
    </dgm:pt>
    <dgm:pt modelId="{85A8187E-DE4B-FA4A-90A4-3D887E44168A}" cxnId="{D6D8FBE4-2A0A-2847-98FB-FBC48B8DDD87}" type="sibTrans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8DED552E-1A2F-CE41-A3A4-D76A10941FC4}" cxnId="{A8415D28-802B-6446-9858-9FD2A1962838}" type="parTrans">
      <dgm:prSet/>
      <dgm:spPr/>
      <dgm:t>
        <a:bodyPr/>
        <a:lstStyle/>
        <a:p>
          <a:endParaRPr lang="zh-CN" altLang="en-US"/>
        </a:p>
      </dgm:t>
    </dgm:pt>
    <dgm:pt modelId="{A703444D-6EDC-3F48-A351-ACFB7B1EAFA7}" cxnId="{A8415D28-802B-6446-9858-9FD2A1962838}" type="sibTrans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7C1BB6A2-7E8B-4840-AAE7-34BB6490A997}" cxnId="{99FBFCD3-1FDD-494F-AC50-C028E5C0B31F}" type="parTrans">
      <dgm:prSet/>
      <dgm:spPr/>
      <dgm:t>
        <a:bodyPr/>
        <a:lstStyle/>
        <a:p>
          <a:endParaRPr lang="zh-CN" altLang="en-US"/>
        </a:p>
      </dgm:t>
    </dgm:pt>
    <dgm:pt modelId="{96271EE5-0D3C-4F40-A0EA-57118390FB6C}" cxnId="{99FBFCD3-1FDD-494F-AC50-C028E5C0B31F}" type="sibTrans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055F3C17-4FF6-5E47-A43A-88DBB829CA66}" cxnId="{5BDFCEAE-AFD8-1A4A-A58E-F8FB0D3F3D6C}" type="parTrans">
      <dgm:prSet/>
      <dgm:spPr/>
      <dgm:t>
        <a:bodyPr/>
        <a:lstStyle/>
        <a:p>
          <a:endParaRPr lang="zh-CN" altLang="en-US"/>
        </a:p>
      </dgm:t>
    </dgm:pt>
    <dgm:pt modelId="{31BE6C2E-50F8-5042-8718-00A822788EFA}" cxnId="{5BDFCEAE-AFD8-1A4A-A58E-F8FB0D3F3D6C}" type="sibTrans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 rot="180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tif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2100" y="2293621"/>
            <a:ext cx="1022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Strategy×Digitalization Index</a:t>
            </a:r>
            <a:endParaRPr kumimoji="1" lang="en-US" altLang="zh-CN" sz="40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3525521"/>
            <a:ext cx="427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×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>
              <a:fillRect/>
            </a:stretch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>
            <a:fillRect/>
          </a:stretch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>
            <a:fillRect/>
          </a:stretch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/>
            <a:srcRect t="4463"/>
            <a:stretch>
              <a:fillRect/>
            </a:stretch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Nike+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SNKRS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  <a:endParaRPr kumimoji="1" lang="en-US" altLang="zh-CN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  <a:endParaRPr kumimoji="1" lang="en-US" altLang="zh-CN" sz="40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DVD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到个性化视频流</a:t>
            </a:r>
            <a:endParaRPr kumimoji="1" lang="zh-CN" altLang="en-US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Smartsheet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  <a:endParaRPr kumimoji="1" lang="zh-CN" altLang="en-US" sz="4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/>
            <p:nvPr/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数字化指数的组成：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2051452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b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5688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企业咨询</a:t>
            </a:r>
            <a:endParaRPr kumimoji="1" lang="zh-CN" altLang="en-US" sz="4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0%</a:t>
            </a:r>
            <a:endParaRPr kumimoji="1" lang="en-US" altLang="zh-CN" sz="4000" b="1" dirty="0" smtClean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  <a:headEnd/>
            <a:tailEnd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498721"/>
            <a:ext cx="4327348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2000" spc="6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7276" y="389521"/>
            <a:ext cx="713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经济下行压力增大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国家号召供给侧改革，企业加速数字化转型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占全球比例 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graphicFrame>
          <p:nvGraphicFramePr>
            <p:cNvPr id="2" name="图表 1"/>
            <p:cNvGraphicFramePr/>
            <p:nvPr/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86768" y="4609173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04228" y="450566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23238" y="4047633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4300" y="2284752"/>
            <a:ext cx="583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50%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转型没有效果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4350" y="3376952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转型失败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endParaRPr kumimoji="1" lang="en-US" altLang="zh-CN" sz="2400" b="1" dirty="0" smtClean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986" y="2792747"/>
            <a:ext cx="4418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埃森哲研究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显示</a:t>
            </a:r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目前只有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6934" y="3431150"/>
            <a:ext cx="38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百亿？  千亿？  万亿？</a:t>
            </a:r>
            <a:endParaRPr kumimoji="1" lang="zh-CN" altLang="en-US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盲目的数字化投入带来巨大损失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>
            <a:fillRect/>
          </a:stretch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642" y="2561689"/>
            <a:ext cx="48310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WPS 演示</Application>
  <PresentationFormat>宽屏</PresentationFormat>
  <Paragraphs>129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方正书宋_GBK</vt:lpstr>
      <vt:lpstr>Wingdings</vt:lpstr>
      <vt:lpstr>Source Han Sans CN Light</vt:lpstr>
      <vt:lpstr>Source Han Sans CN</vt:lpstr>
      <vt:lpstr>Source Han Sans CN Normal</vt:lpstr>
      <vt:lpstr>苹方-简</vt:lpstr>
      <vt:lpstr>微软雅黑</vt:lpstr>
      <vt:lpstr>汉仪旗黑KW</vt:lpstr>
      <vt:lpstr>宋体</vt:lpstr>
      <vt:lpstr>Arial Unicode MS</vt:lpstr>
      <vt:lpstr>等线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mrkelly</cp:lastModifiedBy>
  <cp:revision>506</cp:revision>
  <cp:lastPrinted>2019-10-09T01:55:06Z</cp:lastPrinted>
  <dcterms:created xsi:type="dcterms:W3CDTF">2019-10-09T01:55:06Z</dcterms:created>
  <dcterms:modified xsi:type="dcterms:W3CDTF">2019-10-09T01:55:06Z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